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61" r:id="rId3"/>
    <p:sldId id="259" r:id="rId4"/>
    <p:sldId id="260" r:id="rId5"/>
  </p:sldIdLst>
  <p:sldSz cx="4572000" cy="73152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675"/>
    <p:restoredTop sz="96058"/>
  </p:normalViewPr>
  <p:slideViewPr>
    <p:cSldViewPr snapToGrid="0">
      <p:cViewPr varScale="1">
        <p:scale>
          <a:sx n="115" d="100"/>
          <a:sy n="115" d="100"/>
        </p:scale>
        <p:origin x="310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2900" y="1197187"/>
            <a:ext cx="3886200" cy="2546773"/>
          </a:xfrm>
        </p:spPr>
        <p:txBody>
          <a:bodyPr anchor="b"/>
          <a:lstStyle>
            <a:lvl1pPr algn="ctr">
              <a:defRPr sz="3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1500" y="3842174"/>
            <a:ext cx="3429000" cy="1766146"/>
          </a:xfrm>
        </p:spPr>
        <p:txBody>
          <a:bodyPr/>
          <a:lstStyle>
            <a:lvl1pPr marL="0" indent="0" algn="ctr">
              <a:buNone/>
              <a:defRPr sz="1200"/>
            </a:lvl1pPr>
            <a:lvl2pPr marL="228600" indent="0" algn="ctr">
              <a:buNone/>
              <a:defRPr sz="1000"/>
            </a:lvl2pPr>
            <a:lvl3pPr marL="457200" indent="0" algn="ctr">
              <a:buNone/>
              <a:defRPr sz="900"/>
            </a:lvl3pPr>
            <a:lvl4pPr marL="685800" indent="0" algn="ctr">
              <a:buNone/>
              <a:defRPr sz="800"/>
            </a:lvl4pPr>
            <a:lvl5pPr marL="914400" indent="0" algn="ctr">
              <a:buNone/>
              <a:defRPr sz="800"/>
            </a:lvl5pPr>
            <a:lvl6pPr marL="1143000" indent="0" algn="ctr">
              <a:buNone/>
              <a:defRPr sz="800"/>
            </a:lvl6pPr>
            <a:lvl7pPr marL="1371600" indent="0" algn="ctr">
              <a:buNone/>
              <a:defRPr sz="800"/>
            </a:lvl7pPr>
            <a:lvl8pPr marL="1600200" indent="0" algn="ctr">
              <a:buNone/>
              <a:defRPr sz="800"/>
            </a:lvl8pPr>
            <a:lvl9pPr marL="1828800" indent="0" algn="ctr">
              <a:buNone/>
              <a:defRPr sz="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74B7C-F774-7140-9B11-B5E0F0EFE637}" type="datetimeFigureOut">
              <a:rPr lang="en-US" smtClean="0"/>
              <a:t>7/9/24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01489-F973-FB42-B2EC-61D67F39D9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5779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74B7C-F774-7140-9B11-B5E0F0EFE637}" type="datetimeFigureOut">
              <a:rPr lang="en-US" smtClean="0"/>
              <a:t>7/9/24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01489-F973-FB42-B2EC-61D67F39D9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1830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271838" y="389467"/>
            <a:ext cx="985838" cy="619929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14325" y="389467"/>
            <a:ext cx="2900363" cy="619929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74B7C-F774-7140-9B11-B5E0F0EFE637}" type="datetimeFigureOut">
              <a:rPr lang="en-US" smtClean="0"/>
              <a:t>7/9/24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01489-F973-FB42-B2EC-61D67F39D9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2547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74B7C-F774-7140-9B11-B5E0F0EFE637}" type="datetimeFigureOut">
              <a:rPr lang="en-US" smtClean="0"/>
              <a:t>7/9/24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01489-F973-FB42-B2EC-61D67F39D9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7256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944" y="1823722"/>
            <a:ext cx="3943350" cy="3042919"/>
          </a:xfrm>
        </p:spPr>
        <p:txBody>
          <a:bodyPr anchor="b"/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1944" y="4895429"/>
            <a:ext cx="3943350" cy="1600199"/>
          </a:xfrm>
        </p:spPr>
        <p:txBody>
          <a:bodyPr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228600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2pPr>
            <a:lvl3pPr marL="45720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3pPr>
            <a:lvl4pPr marL="685800" indent="0">
              <a:buNone/>
              <a:defRPr sz="800">
                <a:solidFill>
                  <a:schemeClr val="tx1">
                    <a:tint val="75000"/>
                  </a:schemeClr>
                </a:solidFill>
              </a:defRPr>
            </a:lvl4pPr>
            <a:lvl5pPr marL="914400" indent="0">
              <a:buNone/>
              <a:defRPr sz="800">
                <a:solidFill>
                  <a:schemeClr val="tx1">
                    <a:tint val="75000"/>
                  </a:schemeClr>
                </a:solidFill>
              </a:defRPr>
            </a:lvl5pPr>
            <a:lvl6pPr marL="1143000" indent="0">
              <a:buNone/>
              <a:defRPr sz="800">
                <a:solidFill>
                  <a:schemeClr val="tx1">
                    <a:tint val="75000"/>
                  </a:schemeClr>
                </a:solidFill>
              </a:defRPr>
            </a:lvl6pPr>
            <a:lvl7pPr marL="1371600" indent="0">
              <a:buNone/>
              <a:defRPr sz="800">
                <a:solidFill>
                  <a:schemeClr val="tx1">
                    <a:tint val="75000"/>
                  </a:schemeClr>
                </a:solidFill>
              </a:defRPr>
            </a:lvl7pPr>
            <a:lvl8pPr marL="1600200" indent="0">
              <a:buNone/>
              <a:defRPr sz="800">
                <a:solidFill>
                  <a:schemeClr val="tx1">
                    <a:tint val="75000"/>
                  </a:schemeClr>
                </a:solidFill>
              </a:defRPr>
            </a:lvl8pPr>
            <a:lvl9pPr marL="1828800" indent="0">
              <a:buNone/>
              <a:defRPr sz="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74B7C-F774-7140-9B11-B5E0F0EFE637}" type="datetimeFigureOut">
              <a:rPr lang="en-US" smtClean="0"/>
              <a:t>7/9/24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01489-F973-FB42-B2EC-61D67F39D9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6359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4325" y="1947333"/>
            <a:ext cx="1943100" cy="464142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314575" y="1947333"/>
            <a:ext cx="1943100" cy="464142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74B7C-F774-7140-9B11-B5E0F0EFE637}" type="datetimeFigureOut">
              <a:rPr lang="en-US" smtClean="0"/>
              <a:t>7/9/24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01489-F973-FB42-B2EC-61D67F39D9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0547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4920" y="389468"/>
            <a:ext cx="3943350" cy="141393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4921" y="1793241"/>
            <a:ext cx="1934170" cy="878839"/>
          </a:xfrm>
        </p:spPr>
        <p:txBody>
          <a:bodyPr anchor="b"/>
          <a:lstStyle>
            <a:lvl1pPr marL="0" indent="0">
              <a:buNone/>
              <a:defRPr sz="1200" b="1"/>
            </a:lvl1pPr>
            <a:lvl2pPr marL="228600" indent="0">
              <a:buNone/>
              <a:defRPr sz="1000" b="1"/>
            </a:lvl2pPr>
            <a:lvl3pPr marL="457200" indent="0">
              <a:buNone/>
              <a:defRPr sz="900" b="1"/>
            </a:lvl3pPr>
            <a:lvl4pPr marL="685800" indent="0">
              <a:buNone/>
              <a:defRPr sz="800" b="1"/>
            </a:lvl4pPr>
            <a:lvl5pPr marL="914400" indent="0">
              <a:buNone/>
              <a:defRPr sz="800" b="1"/>
            </a:lvl5pPr>
            <a:lvl6pPr marL="1143000" indent="0">
              <a:buNone/>
              <a:defRPr sz="800" b="1"/>
            </a:lvl6pPr>
            <a:lvl7pPr marL="1371600" indent="0">
              <a:buNone/>
              <a:defRPr sz="800" b="1"/>
            </a:lvl7pPr>
            <a:lvl8pPr marL="1600200" indent="0">
              <a:buNone/>
              <a:defRPr sz="800" b="1"/>
            </a:lvl8pPr>
            <a:lvl9pPr marL="1828800" indent="0">
              <a:buNone/>
              <a:defRPr sz="8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14921" y="2672080"/>
            <a:ext cx="1934170" cy="393022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314575" y="1793241"/>
            <a:ext cx="1943696" cy="878839"/>
          </a:xfrm>
        </p:spPr>
        <p:txBody>
          <a:bodyPr anchor="b"/>
          <a:lstStyle>
            <a:lvl1pPr marL="0" indent="0">
              <a:buNone/>
              <a:defRPr sz="1200" b="1"/>
            </a:lvl1pPr>
            <a:lvl2pPr marL="228600" indent="0">
              <a:buNone/>
              <a:defRPr sz="1000" b="1"/>
            </a:lvl2pPr>
            <a:lvl3pPr marL="457200" indent="0">
              <a:buNone/>
              <a:defRPr sz="900" b="1"/>
            </a:lvl3pPr>
            <a:lvl4pPr marL="685800" indent="0">
              <a:buNone/>
              <a:defRPr sz="800" b="1"/>
            </a:lvl4pPr>
            <a:lvl5pPr marL="914400" indent="0">
              <a:buNone/>
              <a:defRPr sz="800" b="1"/>
            </a:lvl5pPr>
            <a:lvl6pPr marL="1143000" indent="0">
              <a:buNone/>
              <a:defRPr sz="800" b="1"/>
            </a:lvl6pPr>
            <a:lvl7pPr marL="1371600" indent="0">
              <a:buNone/>
              <a:defRPr sz="800" b="1"/>
            </a:lvl7pPr>
            <a:lvl8pPr marL="1600200" indent="0">
              <a:buNone/>
              <a:defRPr sz="800" b="1"/>
            </a:lvl8pPr>
            <a:lvl9pPr marL="1828800" indent="0">
              <a:buNone/>
              <a:defRPr sz="8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314575" y="2672080"/>
            <a:ext cx="1943696" cy="393022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74B7C-F774-7140-9B11-B5E0F0EFE637}" type="datetimeFigureOut">
              <a:rPr lang="en-US" smtClean="0"/>
              <a:t>7/9/24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01489-F973-FB42-B2EC-61D67F39D9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1627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74B7C-F774-7140-9B11-B5E0F0EFE637}" type="datetimeFigureOut">
              <a:rPr lang="en-US" smtClean="0"/>
              <a:t>7/9/24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01489-F973-FB42-B2EC-61D67F39D9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6197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74B7C-F774-7140-9B11-B5E0F0EFE637}" type="datetimeFigureOut">
              <a:rPr lang="en-US" smtClean="0"/>
              <a:t>7/9/24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01489-F973-FB42-B2EC-61D67F39D9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9079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4921" y="487680"/>
            <a:ext cx="1474589" cy="1706880"/>
          </a:xfrm>
        </p:spPr>
        <p:txBody>
          <a:bodyPr anchor="b"/>
          <a:lstStyle>
            <a:lvl1pPr>
              <a:defRPr sz="1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43695" y="1053255"/>
            <a:ext cx="2314575" cy="5198533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000"/>
            </a:lvl4pPr>
            <a:lvl5pPr>
              <a:defRPr sz="1000"/>
            </a:lvl5pPr>
            <a:lvl6pPr>
              <a:defRPr sz="1000"/>
            </a:lvl6pPr>
            <a:lvl7pPr>
              <a:defRPr sz="1000"/>
            </a:lvl7pPr>
            <a:lvl8pPr>
              <a:defRPr sz="1000"/>
            </a:lvl8pPr>
            <a:lvl9pPr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14921" y="2194560"/>
            <a:ext cx="1474589" cy="4065694"/>
          </a:xfrm>
        </p:spPr>
        <p:txBody>
          <a:bodyPr/>
          <a:lstStyle>
            <a:lvl1pPr marL="0" indent="0">
              <a:buNone/>
              <a:defRPr sz="800"/>
            </a:lvl1pPr>
            <a:lvl2pPr marL="228600" indent="0">
              <a:buNone/>
              <a:defRPr sz="700"/>
            </a:lvl2pPr>
            <a:lvl3pPr marL="457200" indent="0">
              <a:buNone/>
              <a:defRPr sz="600"/>
            </a:lvl3pPr>
            <a:lvl4pPr marL="685800" indent="0">
              <a:buNone/>
              <a:defRPr sz="500"/>
            </a:lvl4pPr>
            <a:lvl5pPr marL="914400" indent="0">
              <a:buNone/>
              <a:defRPr sz="500"/>
            </a:lvl5pPr>
            <a:lvl6pPr marL="1143000" indent="0">
              <a:buNone/>
              <a:defRPr sz="500"/>
            </a:lvl6pPr>
            <a:lvl7pPr marL="1371600" indent="0">
              <a:buNone/>
              <a:defRPr sz="500"/>
            </a:lvl7pPr>
            <a:lvl8pPr marL="1600200" indent="0">
              <a:buNone/>
              <a:defRPr sz="500"/>
            </a:lvl8pPr>
            <a:lvl9pPr marL="1828800" indent="0">
              <a:buNone/>
              <a:defRPr sz="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74B7C-F774-7140-9B11-B5E0F0EFE637}" type="datetimeFigureOut">
              <a:rPr lang="en-US" smtClean="0"/>
              <a:t>7/9/24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01489-F973-FB42-B2EC-61D67F39D9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5092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4921" y="487680"/>
            <a:ext cx="1474589" cy="1706880"/>
          </a:xfrm>
        </p:spPr>
        <p:txBody>
          <a:bodyPr anchor="b"/>
          <a:lstStyle>
            <a:lvl1pPr>
              <a:defRPr sz="1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43695" y="1053255"/>
            <a:ext cx="2314575" cy="5198533"/>
          </a:xfrm>
        </p:spPr>
        <p:txBody>
          <a:bodyPr anchor="t"/>
          <a:lstStyle>
            <a:lvl1pPr marL="0" indent="0">
              <a:buNone/>
              <a:defRPr sz="1600"/>
            </a:lvl1pPr>
            <a:lvl2pPr marL="228600" indent="0">
              <a:buNone/>
              <a:defRPr sz="1400"/>
            </a:lvl2pPr>
            <a:lvl3pPr marL="457200" indent="0">
              <a:buNone/>
              <a:defRPr sz="1200"/>
            </a:lvl3pPr>
            <a:lvl4pPr marL="685800" indent="0">
              <a:buNone/>
              <a:defRPr sz="1000"/>
            </a:lvl4pPr>
            <a:lvl5pPr marL="914400" indent="0">
              <a:buNone/>
              <a:defRPr sz="1000"/>
            </a:lvl5pPr>
            <a:lvl6pPr marL="1143000" indent="0">
              <a:buNone/>
              <a:defRPr sz="1000"/>
            </a:lvl6pPr>
            <a:lvl7pPr marL="1371600" indent="0">
              <a:buNone/>
              <a:defRPr sz="1000"/>
            </a:lvl7pPr>
            <a:lvl8pPr marL="1600200" indent="0">
              <a:buNone/>
              <a:defRPr sz="1000"/>
            </a:lvl8pPr>
            <a:lvl9pPr marL="1828800" indent="0">
              <a:buNone/>
              <a:defRPr sz="1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14921" y="2194560"/>
            <a:ext cx="1474589" cy="4065694"/>
          </a:xfrm>
        </p:spPr>
        <p:txBody>
          <a:bodyPr/>
          <a:lstStyle>
            <a:lvl1pPr marL="0" indent="0">
              <a:buNone/>
              <a:defRPr sz="800"/>
            </a:lvl1pPr>
            <a:lvl2pPr marL="228600" indent="0">
              <a:buNone/>
              <a:defRPr sz="700"/>
            </a:lvl2pPr>
            <a:lvl3pPr marL="457200" indent="0">
              <a:buNone/>
              <a:defRPr sz="600"/>
            </a:lvl3pPr>
            <a:lvl4pPr marL="685800" indent="0">
              <a:buNone/>
              <a:defRPr sz="500"/>
            </a:lvl4pPr>
            <a:lvl5pPr marL="914400" indent="0">
              <a:buNone/>
              <a:defRPr sz="500"/>
            </a:lvl5pPr>
            <a:lvl6pPr marL="1143000" indent="0">
              <a:buNone/>
              <a:defRPr sz="500"/>
            </a:lvl6pPr>
            <a:lvl7pPr marL="1371600" indent="0">
              <a:buNone/>
              <a:defRPr sz="500"/>
            </a:lvl7pPr>
            <a:lvl8pPr marL="1600200" indent="0">
              <a:buNone/>
              <a:defRPr sz="500"/>
            </a:lvl8pPr>
            <a:lvl9pPr marL="1828800" indent="0">
              <a:buNone/>
              <a:defRPr sz="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74B7C-F774-7140-9B11-B5E0F0EFE637}" type="datetimeFigureOut">
              <a:rPr lang="en-US" smtClean="0"/>
              <a:t>7/9/24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01489-F973-FB42-B2EC-61D67F39D9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8107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14325" y="389468"/>
            <a:ext cx="3943350" cy="14139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4325" y="1947333"/>
            <a:ext cx="3943350" cy="4641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14325" y="6780108"/>
            <a:ext cx="1028700" cy="3894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A74B7C-F774-7140-9B11-B5E0F0EFE637}" type="datetimeFigureOut">
              <a:rPr lang="en-US" smtClean="0"/>
              <a:t>7/9/24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14475" y="6780108"/>
            <a:ext cx="1543050" cy="3894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228975" y="6780108"/>
            <a:ext cx="1028700" cy="3894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501489-F973-FB42-B2EC-61D67F39D9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6996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2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14300" indent="-114300" algn="l" defTabSz="4572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5715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3pPr>
      <a:lvl4pPr marL="8001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2573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6pPr>
      <a:lvl7pPr marL="14859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7pPr>
      <a:lvl8pPr marL="17145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8pPr>
      <a:lvl9pPr marL="19431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1430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6pPr>
      <a:lvl7pPr marL="13716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7pPr>
      <a:lvl8pPr marL="16002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8pPr>
      <a:lvl9pPr marL="18288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AA51296-1DEB-E535-A569-31C65354C947}"/>
              </a:ext>
            </a:extLst>
          </p:cNvPr>
          <p:cNvSpPr/>
          <p:nvPr/>
        </p:nvSpPr>
        <p:spPr>
          <a:xfrm>
            <a:off x="0" y="0"/>
            <a:ext cx="4572000" cy="73152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ainting of a street with buildings and cars&#10;&#10;Description automatically generated">
            <a:extLst>
              <a:ext uri="{FF2B5EF4-FFF2-40B4-BE49-F238E27FC236}">
                <a16:creationId xmlns:a16="http://schemas.microsoft.com/office/drawing/2014/main" id="{70CE181F-E0A5-3F00-6CF9-E78AE02CC3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816" b="31892"/>
          <a:stretch/>
        </p:blipFill>
        <p:spPr>
          <a:xfrm>
            <a:off x="0" y="1365662"/>
            <a:ext cx="4572000" cy="45838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7870629-42AF-6C70-26D9-41895D561BD3}"/>
              </a:ext>
            </a:extLst>
          </p:cNvPr>
          <p:cNvSpPr txBox="1"/>
          <p:nvPr/>
        </p:nvSpPr>
        <p:spPr>
          <a:xfrm>
            <a:off x="103351" y="344722"/>
            <a:ext cx="43957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latin typeface="Josefin Sans" pitchFamily="2" charset="77"/>
              </a:rPr>
              <a:t>The Walls of Jericho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CA62CA-09C3-58A6-C37A-F50C702A6AC6}"/>
              </a:ext>
            </a:extLst>
          </p:cNvPr>
          <p:cNvSpPr txBox="1"/>
          <p:nvPr/>
        </p:nvSpPr>
        <p:spPr>
          <a:xfrm>
            <a:off x="395801" y="6262592"/>
            <a:ext cx="37850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Josefin Sans" pitchFamily="2" charset="77"/>
              </a:rPr>
              <a:t>Rudolph Fisher</a:t>
            </a:r>
          </a:p>
        </p:txBody>
      </p:sp>
    </p:spTree>
    <p:extLst>
      <p:ext uri="{BB962C8B-B14F-4D97-AF65-F5344CB8AC3E}">
        <p14:creationId xmlns:p14="http://schemas.microsoft.com/office/powerpoint/2010/main" val="32881177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CA4372D-90A9-9E51-C948-671F957AD134}"/>
              </a:ext>
            </a:extLst>
          </p:cNvPr>
          <p:cNvSpPr/>
          <p:nvPr/>
        </p:nvSpPr>
        <p:spPr>
          <a:xfrm>
            <a:off x="0" y="10185"/>
            <a:ext cx="4572000" cy="73152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7870629-42AF-6C70-26D9-41895D561BD3}"/>
              </a:ext>
            </a:extLst>
          </p:cNvPr>
          <p:cNvSpPr txBox="1"/>
          <p:nvPr/>
        </p:nvSpPr>
        <p:spPr>
          <a:xfrm>
            <a:off x="0" y="344722"/>
            <a:ext cx="4571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Josefin Sans" pitchFamily="2" charset="77"/>
              </a:rPr>
              <a:t>Flight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CA62CA-09C3-58A6-C37A-F50C702A6AC6}"/>
              </a:ext>
            </a:extLst>
          </p:cNvPr>
          <p:cNvSpPr txBox="1"/>
          <p:nvPr/>
        </p:nvSpPr>
        <p:spPr>
          <a:xfrm>
            <a:off x="1" y="6262592"/>
            <a:ext cx="457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Josefin Sans" pitchFamily="2" charset="77"/>
              </a:rPr>
              <a:t>Walter White</a:t>
            </a:r>
          </a:p>
        </p:txBody>
      </p:sp>
      <p:pic>
        <p:nvPicPr>
          <p:cNvPr id="3" name="Picture 2" descr="A colorful art piece with a person's face&#10;&#10;Description automatically generated">
            <a:extLst>
              <a:ext uri="{FF2B5EF4-FFF2-40B4-BE49-F238E27FC236}">
                <a16:creationId xmlns:a16="http://schemas.microsoft.com/office/drawing/2014/main" id="{EDFF8216-985F-021A-8D77-CC356FBC25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1600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8680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AA51296-1DEB-E535-A569-31C65354C947}"/>
              </a:ext>
            </a:extLst>
          </p:cNvPr>
          <p:cNvSpPr/>
          <p:nvPr/>
        </p:nvSpPr>
        <p:spPr>
          <a:xfrm>
            <a:off x="0" y="0"/>
            <a:ext cx="4572000" cy="73152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7870629-42AF-6C70-26D9-41895D561BD3}"/>
              </a:ext>
            </a:extLst>
          </p:cNvPr>
          <p:cNvSpPr txBox="1"/>
          <p:nvPr/>
        </p:nvSpPr>
        <p:spPr>
          <a:xfrm>
            <a:off x="0" y="72771"/>
            <a:ext cx="457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latin typeface="Josefin Sans" pitchFamily="2" charset="77"/>
              </a:rPr>
              <a:t>Dark Princess</a:t>
            </a:r>
            <a:br>
              <a:rPr lang="en-US" sz="3600" b="1" dirty="0">
                <a:latin typeface="Josefin Sans" pitchFamily="2" charset="77"/>
              </a:rPr>
            </a:br>
            <a:r>
              <a:rPr lang="en-US" sz="2800" b="1" i="1" dirty="0">
                <a:latin typeface="Josefin Sans" pitchFamily="2" charset="77"/>
              </a:rPr>
              <a:t>A Romance</a:t>
            </a:r>
            <a:endParaRPr lang="en-US" sz="2800" b="1" dirty="0">
              <a:latin typeface="Josefin Sans" pitchFamily="2" charset="7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CA62CA-09C3-58A6-C37A-F50C702A6AC6}"/>
              </a:ext>
            </a:extLst>
          </p:cNvPr>
          <p:cNvSpPr txBox="1"/>
          <p:nvPr/>
        </p:nvSpPr>
        <p:spPr>
          <a:xfrm>
            <a:off x="0" y="6401425"/>
            <a:ext cx="457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Josefin Sans" pitchFamily="2" charset="77"/>
              </a:rPr>
              <a:t>W.E.B. Du Bois</a:t>
            </a:r>
          </a:p>
        </p:txBody>
      </p:sp>
      <p:pic>
        <p:nvPicPr>
          <p:cNvPr id="2" name="Picture 1" descr="A colorful stained glass with a globe&#10;&#10;Description automatically generated">
            <a:extLst>
              <a:ext uri="{FF2B5EF4-FFF2-40B4-BE49-F238E27FC236}">
                <a16:creationId xmlns:a16="http://schemas.microsoft.com/office/drawing/2014/main" id="{300A0045-3608-5D9B-527B-E9355D2571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89" t="20564" r="-789" b="18077"/>
          <a:stretch/>
        </p:blipFill>
        <p:spPr>
          <a:xfrm>
            <a:off x="0" y="1273100"/>
            <a:ext cx="4621987" cy="4963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0219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AA51296-1DEB-E535-A569-31C65354C947}"/>
              </a:ext>
            </a:extLst>
          </p:cNvPr>
          <p:cNvSpPr/>
          <p:nvPr/>
        </p:nvSpPr>
        <p:spPr>
          <a:xfrm>
            <a:off x="0" y="1"/>
            <a:ext cx="4572000" cy="7315200"/>
          </a:xfrm>
          <a:prstGeom prst="rect">
            <a:avLst/>
          </a:prstGeom>
          <a:solidFill>
            <a:schemeClr val="accent1">
              <a:lumMod val="40000"/>
              <a:lumOff val="60000"/>
              <a:alpha val="99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7870629-42AF-6C70-26D9-41895D561BD3}"/>
              </a:ext>
            </a:extLst>
          </p:cNvPr>
          <p:cNvSpPr txBox="1"/>
          <p:nvPr/>
        </p:nvSpPr>
        <p:spPr>
          <a:xfrm>
            <a:off x="0" y="216859"/>
            <a:ext cx="457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latin typeface="Josefin Sans" pitchFamily="2" charset="77"/>
              </a:rPr>
              <a:t>Home to Harlem</a:t>
            </a:r>
            <a:endParaRPr lang="en-US" sz="2800" b="1" dirty="0">
              <a:latin typeface="Josefin Sans" pitchFamily="2" charset="7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CA62CA-09C3-58A6-C37A-F50C702A6AC6}"/>
              </a:ext>
            </a:extLst>
          </p:cNvPr>
          <p:cNvSpPr txBox="1"/>
          <p:nvPr/>
        </p:nvSpPr>
        <p:spPr>
          <a:xfrm>
            <a:off x="0" y="6191236"/>
            <a:ext cx="457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Josefin Sans" pitchFamily="2" charset="77"/>
              </a:rPr>
              <a:t>Claude McKay</a:t>
            </a:r>
          </a:p>
        </p:txBody>
      </p:sp>
      <p:pic>
        <p:nvPicPr>
          <p:cNvPr id="4" name="Picture 3" descr="A painting of a street with cars and buildings&#10;&#10;Description automatically generated">
            <a:extLst>
              <a:ext uri="{FF2B5EF4-FFF2-40B4-BE49-F238E27FC236}">
                <a16:creationId xmlns:a16="http://schemas.microsoft.com/office/drawing/2014/main" id="{8F7F36EC-4278-6F18-800C-4ECB23D306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03158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5105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1571</TotalTime>
  <Words>27</Words>
  <Application>Microsoft Macintosh PowerPoint</Application>
  <PresentationFormat>Custom</PresentationFormat>
  <Paragraphs>8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Calibri Light</vt:lpstr>
      <vt:lpstr>Josefin Sans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Caren, Neal P</dc:creator>
  <cp:lastModifiedBy>Caren, Neal P</cp:lastModifiedBy>
  <cp:revision>7</cp:revision>
  <cp:lastPrinted>2023-12-28T18:37:24Z</cp:lastPrinted>
  <dcterms:created xsi:type="dcterms:W3CDTF">2023-12-28T18:31:12Z</dcterms:created>
  <dcterms:modified xsi:type="dcterms:W3CDTF">2024-07-10T02:23:37Z</dcterms:modified>
</cp:coreProperties>
</file>